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267" r:id="rId3"/>
    <p:sldId id="33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19" r:id="rId14"/>
    <p:sldId id="320" r:id="rId15"/>
    <p:sldId id="277" r:id="rId16"/>
    <p:sldId id="313" r:id="rId17"/>
    <p:sldId id="318" r:id="rId18"/>
    <p:sldId id="317" r:id="rId19"/>
    <p:sldId id="316" r:id="rId20"/>
    <p:sldId id="315" r:id="rId21"/>
    <p:sldId id="314" r:id="rId22"/>
    <p:sldId id="312" r:id="rId23"/>
    <p:sldId id="311" r:id="rId24"/>
    <p:sldId id="310" r:id="rId25"/>
    <p:sldId id="309" r:id="rId26"/>
    <p:sldId id="308" r:id="rId27"/>
    <p:sldId id="307" r:id="rId28"/>
    <p:sldId id="306" r:id="rId29"/>
    <p:sldId id="286" r:id="rId30"/>
    <p:sldId id="305" r:id="rId31"/>
    <p:sldId id="304" r:id="rId32"/>
    <p:sldId id="303" r:id="rId33"/>
    <p:sldId id="301" r:id="rId34"/>
    <p:sldId id="302" r:id="rId35"/>
    <p:sldId id="299" r:id="rId36"/>
    <p:sldId id="300" r:id="rId37"/>
    <p:sldId id="298" r:id="rId38"/>
    <p:sldId id="297" r:id="rId39"/>
    <p:sldId id="296" r:id="rId40"/>
    <p:sldId id="295" r:id="rId41"/>
    <p:sldId id="290" r:id="rId42"/>
    <p:sldId id="294" r:id="rId43"/>
    <p:sldId id="291" r:id="rId44"/>
    <p:sldId id="293" r:id="rId45"/>
    <p:sldId id="292" r:id="rId46"/>
    <p:sldId id="289" r:id="rId47"/>
    <p:sldId id="288" r:id="rId48"/>
    <p:sldId id="287" r:id="rId49"/>
    <p:sldId id="285" r:id="rId50"/>
    <p:sldId id="284" r:id="rId51"/>
    <p:sldId id="283" r:id="rId52"/>
    <p:sldId id="282" r:id="rId53"/>
    <p:sldId id="281" r:id="rId54"/>
    <p:sldId id="276" r:id="rId55"/>
    <p:sldId id="280" r:id="rId56"/>
    <p:sldId id="279" r:id="rId57"/>
    <p:sldId id="278" r:id="rId58"/>
    <p:sldId id="268" r:id="rId59"/>
    <p:sldId id="275" r:id="rId60"/>
    <p:sldId id="271" r:id="rId61"/>
    <p:sldId id="274" r:id="rId62"/>
    <p:sldId id="273" r:id="rId63"/>
    <p:sldId id="272" r:id="rId64"/>
    <p:sldId id="270" r:id="rId65"/>
    <p:sldId id="269" r:id="rId66"/>
    <p:sldId id="266" r:id="rId67"/>
    <p:sldId id="265" r:id="rId68"/>
    <p:sldId id="264" r:id="rId69"/>
    <p:sldId id="263" r:id="rId70"/>
    <p:sldId id="262" r:id="rId71"/>
    <p:sldId id="261" r:id="rId72"/>
    <p:sldId id="260" r:id="rId73"/>
    <p:sldId id="259" r:id="rId74"/>
    <p:sldId id="258" r:id="rId75"/>
    <p:sldId id="257" r:id="rId7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12C85-3123-430E-B7AC-F61DDFE4829C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A4D91-35A2-49E4-9BBB-06AFFC470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3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A4D91-35A2-49E4-9BBB-06AFFC47009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89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A4D91-35A2-49E4-9BBB-06AFFC47009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67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5A605-8453-49A8-A9FA-31E240C35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BCBC68-2590-447F-9082-4BB9F6FF6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572369-3007-4B89-9027-1565D1F3D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1F49E3-4B84-4300-A025-D5B705F84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BEF483-F87E-40A4-B47A-DBFF097D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22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CCDF9-82FC-4674-8D2E-F82557326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0BE7CA-DE93-44FA-B24D-F655132F6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58A831-4E49-4F95-A418-E0C42A4D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F89E17-E3E5-4768-8124-A2A869076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354E1-5579-460B-A9D1-1342C5675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11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30702E-2816-43C9-8241-0E1672C7E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37B454-BE29-47F7-95DD-BAFA81829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B998FA-7E0A-4816-AD20-5CFAF6F0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54AA27-42F8-4B1B-8A89-631EB019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0EA532-8972-497A-AE7D-5BE4C936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22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0AAAA-C95B-4EDD-A695-83D2FEE9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61B0FA-06D3-4027-B219-36F9EA839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BCABD0-C03E-4D58-912D-665EE70E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884679-D800-48B4-9E38-168D88E67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E0966A-14FD-43CF-BA41-8D75B938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63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ADE33-450C-4F1D-BE6E-6E0CCD95E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652146-B909-4A4E-B506-6E3DE937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A8D3E9-F686-4F48-98D4-D2EDD8CB6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4707B7-5B17-494C-ABD3-40DA0A3A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1C4365-F139-4C51-BE59-D7E0B400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12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2CB74-4DF0-44B5-B56A-D4D58477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2A3E39-C718-4F89-B2BF-A9B4410AB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71C6DC-D118-4C1B-A6CD-28EDED4D6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C4725E-3E6F-4D31-B7FF-6E1368C64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5654D3-EF8F-43BA-9105-C410FA5E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5B4D91-345E-417D-8E69-D2A701DE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72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9BE1E-533E-4CD5-9AB7-98E444137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D4FA7D-69CE-453B-94A5-7B9109773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44871E-D8F3-4E3F-8E41-FB8F9CFA3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BE1BE1C-627A-4650-BE53-60D996C104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BD6C0D-2E3D-4D58-B7C1-D815BCC63F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BA9F56F-A9D1-42B2-8240-F3C9B3624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6FD9F4-8587-429F-899E-CB5CFAF9A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EAB9C1-2D53-4179-A9A3-F01967DB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3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D5422-06C8-4288-BCC6-EA2E9606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515589-2A0D-46BD-8EB6-46930528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FFBE91-CE56-4053-BEE3-223238B6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4B53BB-18E7-43AD-A7A3-F3E0250E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6D07A0-56DD-4AE1-8C2A-DE8C702F1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8040DF-6760-4E03-8655-2E5AFD67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24D3BA-B410-4ABC-8655-ACF3DA09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76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9A743-ED2B-4BBA-89F1-24CC0136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F42A36-C23D-4CB6-9825-469CCAD1F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493B7A-9781-47B4-A250-635DEC8EE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D069C4-3534-4A4B-8C14-445D2DD10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A85EF4-FCC1-4C3B-96AA-E3DB733B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5B9278-BDDF-42E5-B2E7-1393640B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50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27179-866B-4B27-86F9-2C2A8A15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B2B0138-B2DD-4090-B803-EC97E981F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00C886-1272-420D-B5D2-BBE2038E2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0C3974-5703-4D63-BCC8-A483A6FC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0B6D3A-CFE2-443D-84F8-5ADF1041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7CE53C-78BA-4953-AFEE-79379FD9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5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44002-AF8F-4470-B992-A9F7BD6BC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035251-42B0-4FE7-82DA-CA0A3F68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84C87D-389B-4037-88B8-24A8A1CB8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E802-42E9-4B9F-A80D-17C5CEFF6E13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B62930-D622-4A6F-B983-EA77CDC17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F53A07-F2E4-4C9B-8AA0-63D899773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3364-9C03-4C6E-B852-0CFF51122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612F0E-44FE-507A-4351-5436D2225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74320"/>
            <a:ext cx="115443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88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FAA7DEF-011F-49B0-ACE3-636D645C8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47" y="240632"/>
            <a:ext cx="11726779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36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AF844CD-3C26-4B0C-A587-CDF302D46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6" y="288758"/>
            <a:ext cx="11678653" cy="632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03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21AD177-A77E-41D1-B905-4D776DCDF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37" y="209100"/>
            <a:ext cx="11534274" cy="643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9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32FFDD-9A3F-4A40-840F-265105E18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61" y="224028"/>
            <a:ext cx="11136923" cy="640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63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C6DA264-49A6-406E-B187-7CF36222B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154" y="406908"/>
            <a:ext cx="11277600" cy="604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56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D67D01-3C18-4C23-A77C-D0AE7E14A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85" y="439615"/>
            <a:ext cx="10597661" cy="597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1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C39690-E335-44A0-B304-11DDE1834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79" y="486918"/>
            <a:ext cx="11229474" cy="588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75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A0B7ED-E568-464E-BFA1-6F0F8B608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79" y="320843"/>
            <a:ext cx="11470105" cy="630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04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FCFD4A5-6508-4006-AF3A-710BDA484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6" y="272716"/>
            <a:ext cx="11229474" cy="644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34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849D88-2B2D-4633-9442-C70CF4B1B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31" y="422031"/>
            <a:ext cx="11512061" cy="611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B4BCEE4-3DCB-4850-B9B0-1F0A34A10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42" y="281354"/>
            <a:ext cx="1154291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23524E6-DDC5-47E5-9BF1-1F448DA57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31" y="375137"/>
            <a:ext cx="11371383" cy="623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8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7916EB1-9F48-4337-867E-93A03BF1F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3" y="586153"/>
            <a:ext cx="11043138" cy="600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45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C915872-A076-4824-B95C-9B2E26FEC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77" y="281355"/>
            <a:ext cx="11230708" cy="630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6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00AAD7-EEE7-4B17-A7F9-9DEBCE604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31" y="351691"/>
            <a:ext cx="11488615" cy="62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75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988559C-A6E5-4706-9A20-7953A643F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05" y="256673"/>
            <a:ext cx="11710737" cy="636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86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31820FD-DBC9-41FF-9236-941C3DFD4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5" y="216408"/>
            <a:ext cx="11357810" cy="642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94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34352D-A779-4FB4-BCC6-43A47D603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63" y="216408"/>
            <a:ext cx="11438021" cy="642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35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7042EEA-8741-4870-8E54-678D8CE03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89" y="56388"/>
            <a:ext cx="11341769" cy="67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13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5F3002D-0FA5-4DA7-A301-428314707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58" y="429126"/>
            <a:ext cx="11357811" cy="599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224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ADDAE0-2A05-46C1-A723-C8A84E8D2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43" y="304800"/>
            <a:ext cx="11646568" cy="641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0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5865B12-79FC-4503-9B8F-48500E6CD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74" y="85258"/>
            <a:ext cx="11935326" cy="668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48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662FB79-EAE0-42C5-A799-4841C7949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53" y="208547"/>
            <a:ext cx="11566358" cy="641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17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40EBDA6-5F2B-43EC-A074-1C671539C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53" y="537971"/>
            <a:ext cx="11245515" cy="602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7573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8D97BC7-1CEC-426F-90C1-2ECEBDD90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21" y="336883"/>
            <a:ext cx="11389895" cy="620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3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00ACFFD-B064-4397-A3EA-D91DC7F2C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5" y="320842"/>
            <a:ext cx="11309684" cy="63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74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5F20B9D-C34C-4FFE-87D0-B9E354033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6" y="352926"/>
            <a:ext cx="11293642" cy="628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47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63F5B4-82EB-4A4A-AC5C-45C96B020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16" y="0"/>
            <a:ext cx="111653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68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059991-1025-4EB3-AD87-808CC19FB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3" y="368967"/>
            <a:ext cx="11181347" cy="625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36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7833C04-25F4-4009-95A9-6C28A26AD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89" y="1180338"/>
            <a:ext cx="11149264" cy="449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061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EABE29E-AEDE-4659-88ED-FB47ACB89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21" y="657727"/>
            <a:ext cx="11309684" cy="587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125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3A51ABE-8800-4A07-906C-43464DDFD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37" y="433137"/>
            <a:ext cx="11197389" cy="625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676A5FA-3490-477F-91DF-DA56B6A7E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32" y="320842"/>
            <a:ext cx="11277600" cy="628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5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12CEA2-7AC7-4674-8D27-7FF5844C4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79" y="256674"/>
            <a:ext cx="11470105" cy="648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5616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9EDC5A8-29DF-4B1C-89F4-FB4172A6D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15" y="265576"/>
            <a:ext cx="11341769" cy="607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73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A484F7-43CC-4C12-BF40-9807FF7EA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53" y="216408"/>
            <a:ext cx="11389894" cy="642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175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2F71A8-03EB-4DFA-BBDE-3EC48481D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33137"/>
            <a:ext cx="11582400" cy="616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2716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48A2818-FC63-486B-AE89-070C7F0C0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37" y="377190"/>
            <a:ext cx="11277600" cy="610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100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CE9572D-7E17-4A8F-8E16-5AF849D79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5" y="56388"/>
            <a:ext cx="11534275" cy="67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3724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264B53C-7E21-480A-A7B6-B8697FB1A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58" y="216408"/>
            <a:ext cx="11630526" cy="642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638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A56B7A3-7183-4F2F-B59E-6AD8EEA68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42" y="224589"/>
            <a:ext cx="11598442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153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6FC3A60-C135-457C-8E88-ECA89E2D1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53" y="240631"/>
            <a:ext cx="11470105" cy="632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985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634DB6-71A1-4F98-93A5-92B37DA51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11" y="256674"/>
            <a:ext cx="11566357" cy="63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99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F0395B7-468E-445D-BE3A-44A4657D0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4" y="288758"/>
            <a:ext cx="11421979" cy="625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667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C16E52-3FB4-40E9-901D-F4E0B551D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4" y="0"/>
            <a:ext cx="11518232" cy="656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8658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24E58A-CBB0-4043-837A-763B38DCB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68" y="368967"/>
            <a:ext cx="10972800" cy="624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619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91BF44-29CA-4147-B7F5-C3BB00289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31" y="320841"/>
            <a:ext cx="11229473" cy="628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184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9754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405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4758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120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6812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96554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13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AF37C80-5712-4F56-B6D6-0EE1A57D6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11" y="176463"/>
            <a:ext cx="11421978" cy="644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728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9545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102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2723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4618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2032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01637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3383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2108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2858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37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F1497C6-2C8B-4BD9-A024-BB9E88F0D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11" y="256674"/>
            <a:ext cx="11502189" cy="644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285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988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53356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4623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3315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02818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23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4ACF28E-577F-43FA-8FF8-DF7845B78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3837"/>
            <a:ext cx="11566358" cy="663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04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1A67330-C371-4651-8C65-75AC858AD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68" y="529388"/>
            <a:ext cx="11550316" cy="609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599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</Words>
  <Application>Microsoft Office PowerPoint</Application>
  <PresentationFormat>Широкоэкранный</PresentationFormat>
  <Paragraphs>2</Paragraphs>
  <Slides>75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75</vt:i4>
      </vt:variant>
    </vt:vector>
  </HeadingPairs>
  <TitlesOfParts>
    <vt:vector size="7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ABRALIYEV, ALIBEK</dc:creator>
  <cp:lastModifiedBy>ABRALIYEV, ALIBEK</cp:lastModifiedBy>
  <cp:revision>4</cp:revision>
  <dcterms:created xsi:type="dcterms:W3CDTF">2021-11-23T12:35:54Z</dcterms:created>
  <dcterms:modified xsi:type="dcterms:W3CDTF">2023-08-16T13:53:50Z</dcterms:modified>
</cp:coreProperties>
</file>